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463153"/>
            <a:ext cx="4869061" cy="73031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665928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App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1008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interactive weather app! Get accurate and up-to-date weather information for any location worldwide.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350437" y="516862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</a:t>
            </a: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VAIBHAVI SAHU</a:t>
            </a:r>
            <a:endParaRPr lang="en-US" sz="1944" dirty="0"/>
          </a:p>
        </p:txBody>
      </p:sp>
    </p:spTree>
  </p:cSld>
  <p:clrMapOvr>
    <a:masterClrMapping/>
  </p:clrMapOvr>
  <p:transition advTm="3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9490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7949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539960"/>
            <a:ext cx="5054322" cy="37149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669976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 of Using a Weather App</a:t>
            </a:r>
            <a:endParaRPr lang="en-US" sz="3402" dirty="0"/>
          </a:p>
        </p:txBody>
      </p:sp>
      <p:sp>
        <p:nvSpPr>
          <p:cNvPr id="7" name="Text 3"/>
          <p:cNvSpPr/>
          <p:nvPr/>
        </p:nvSpPr>
        <p:spPr>
          <a:xfrm>
            <a:off x="604837" y="127444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informed and prepared for any weather conditions with the help of a reliable weather app.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745337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837" y="235005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 Ahead</a:t>
            </a:r>
            <a:endParaRPr lang="en-US" sz="1701" dirty="0"/>
          </a:p>
        </p:txBody>
      </p:sp>
      <p:sp>
        <p:nvSpPr>
          <p:cNvPr id="10" name="Text 5"/>
          <p:cNvSpPr/>
          <p:nvPr/>
        </p:nvSpPr>
        <p:spPr>
          <a:xfrm>
            <a:off x="604837" y="272355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your activities and dress appropriately based on accurate weather forecasts.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518535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837" y="412325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Safety Awareness</a:t>
            </a:r>
            <a:endParaRPr lang="en-US" sz="1701" dirty="0"/>
          </a:p>
        </p:txBody>
      </p:sp>
      <p:sp>
        <p:nvSpPr>
          <p:cNvPr id="13" name="Text 7"/>
          <p:cNvSpPr/>
          <p:nvPr/>
        </p:nvSpPr>
        <p:spPr>
          <a:xfrm>
            <a:off x="604837" y="449675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timely alerts for severe weather events, ensuring your safety.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291733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837" y="589645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Travel Preparation</a:t>
            </a:r>
            <a:endParaRPr lang="en-US" sz="1701" dirty="0"/>
          </a:p>
        </p:txBody>
      </p:sp>
      <p:sp>
        <p:nvSpPr>
          <p:cNvPr id="16" name="Text 9"/>
          <p:cNvSpPr/>
          <p:nvPr/>
        </p:nvSpPr>
        <p:spPr>
          <a:xfrm>
            <a:off x="604837" y="626995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for your trips with accurate weather information for your destinations.</a:t>
            </a:r>
            <a:endParaRPr lang="en-US" sz="1361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064931"/>
            <a:ext cx="431959" cy="43195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04837" y="766964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Enjoy the Outdoors</a:t>
            </a:r>
            <a:endParaRPr lang="en-US" sz="1701" dirty="0"/>
          </a:p>
        </p:txBody>
      </p:sp>
      <p:sp>
        <p:nvSpPr>
          <p:cNvPr id="19" name="Text 11"/>
          <p:cNvSpPr/>
          <p:nvPr/>
        </p:nvSpPr>
        <p:spPr>
          <a:xfrm>
            <a:off x="604837" y="804314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the most of outdoor activities with up-to-date weather insights.</a:t>
            </a:r>
            <a:endParaRPr lang="en-US" sz="1361" dirty="0"/>
          </a:p>
        </p:txBody>
      </p:sp>
    </p:spTree>
  </p:cSld>
  <p:clrMapOvr>
    <a:masterClrMapping/>
  </p:clrMapOvr>
  <p:transition advTm="3000"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9" y="1638419"/>
            <a:ext cx="4952762" cy="49527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3517" y="930473"/>
            <a:ext cx="5336977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Location Input</a:t>
            </a:r>
            <a:endParaRPr lang="en-US" sz="4202" dirty="0"/>
          </a:p>
        </p:txBody>
      </p:sp>
      <p:sp>
        <p:nvSpPr>
          <p:cNvPr id="7" name="Text 3"/>
          <p:cNvSpPr/>
          <p:nvPr/>
        </p:nvSpPr>
        <p:spPr>
          <a:xfrm>
            <a:off x="6233517" y="1917740"/>
            <a:ext cx="7649766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by entering a location. You can use your current location or search for a specific city or zip code.</a:t>
            </a:r>
            <a:endParaRPr lang="en-US" sz="1681" dirty="0"/>
          </a:p>
        </p:txBody>
      </p:sp>
      <p:sp>
        <p:nvSpPr>
          <p:cNvPr id="8" name="Shape 4"/>
          <p:cNvSpPr/>
          <p:nvPr/>
        </p:nvSpPr>
        <p:spPr>
          <a:xfrm>
            <a:off x="6233517" y="2840831"/>
            <a:ext cx="7649766" cy="1229916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6446996" y="3054310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Location</a:t>
            </a:r>
            <a:endParaRPr lang="en-US" sz="2101" dirty="0"/>
          </a:p>
        </p:txBody>
      </p:sp>
      <p:sp>
        <p:nvSpPr>
          <p:cNvPr id="10" name="Text 6"/>
          <p:cNvSpPr/>
          <p:nvPr/>
        </p:nvSpPr>
        <p:spPr>
          <a:xfrm>
            <a:off x="6446996" y="3515797"/>
            <a:ext cx="722280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automatically detects your location using your device's GPS.</a:t>
            </a:r>
            <a:endParaRPr lang="en-US" sz="1681" dirty="0"/>
          </a:p>
        </p:txBody>
      </p:sp>
      <p:sp>
        <p:nvSpPr>
          <p:cNvPr id="11" name="Shape 7"/>
          <p:cNvSpPr/>
          <p:nvPr/>
        </p:nvSpPr>
        <p:spPr>
          <a:xfrm>
            <a:off x="6233517" y="4284226"/>
            <a:ext cx="7649766" cy="1571387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6446996" y="4497705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by City</a:t>
            </a:r>
            <a:endParaRPr lang="en-US" sz="2101" dirty="0"/>
          </a:p>
        </p:txBody>
      </p:sp>
      <p:sp>
        <p:nvSpPr>
          <p:cNvPr id="13" name="Text 9"/>
          <p:cNvSpPr/>
          <p:nvPr/>
        </p:nvSpPr>
        <p:spPr>
          <a:xfrm>
            <a:off x="6446996" y="4959191"/>
            <a:ext cx="7222808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the name of a city in the search bar. For example, "New York City" or "London."</a:t>
            </a:r>
            <a:endParaRPr lang="en-US" sz="1681" dirty="0"/>
          </a:p>
        </p:txBody>
      </p:sp>
      <p:sp>
        <p:nvSpPr>
          <p:cNvPr id="14" name="Shape 10"/>
          <p:cNvSpPr/>
          <p:nvPr/>
        </p:nvSpPr>
        <p:spPr>
          <a:xfrm>
            <a:off x="6233517" y="6069092"/>
            <a:ext cx="7649766" cy="1229916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6446996" y="6282571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by Zip Code</a:t>
            </a:r>
            <a:endParaRPr lang="en-US" sz="2101" dirty="0"/>
          </a:p>
        </p:txBody>
      </p:sp>
      <p:sp>
        <p:nvSpPr>
          <p:cNvPr id="16" name="Text 12"/>
          <p:cNvSpPr/>
          <p:nvPr/>
        </p:nvSpPr>
        <p:spPr>
          <a:xfrm>
            <a:off x="6446996" y="6744057"/>
            <a:ext cx="722280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a valid zip code for more precise weather information.</a:t>
            </a:r>
            <a:endParaRPr lang="en-US" sz="1681" dirty="0"/>
          </a:p>
        </p:txBody>
      </p:sp>
    </p:spTree>
  </p:cSld>
  <p:clrMapOvr>
    <a:masterClrMapping/>
  </p:clrMapOvr>
  <p:transition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55" y="266819"/>
            <a:ext cx="3463171" cy="7695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3517" y="589002"/>
            <a:ext cx="5897761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Data Retrieval</a:t>
            </a:r>
            <a:endParaRPr lang="en-US" sz="4202" dirty="0"/>
          </a:p>
        </p:txBody>
      </p:sp>
      <p:sp>
        <p:nvSpPr>
          <p:cNvPr id="7" name="Text 3"/>
          <p:cNvSpPr/>
          <p:nvPr/>
        </p:nvSpPr>
        <p:spPr>
          <a:xfrm>
            <a:off x="6233517" y="1576268"/>
            <a:ext cx="7649766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you've entered a location, the app will fetch weather data from a reliable weather API.</a:t>
            </a:r>
            <a:endParaRPr lang="en-US" sz="1681" dirty="0"/>
          </a:p>
        </p:txBody>
      </p:sp>
      <p:sp>
        <p:nvSpPr>
          <p:cNvPr id="8" name="Shape 4"/>
          <p:cNvSpPr/>
          <p:nvPr/>
        </p:nvSpPr>
        <p:spPr>
          <a:xfrm>
            <a:off x="6538436" y="2499360"/>
            <a:ext cx="30480" cy="5141119"/>
          </a:xfrm>
          <a:prstGeom prst="roundRect">
            <a:avLst>
              <a:gd name="adj" fmla="val 105060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6763345" y="2964418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8D4D4"/>
          </a:solidFill>
          <a:ln/>
        </p:spPr>
      </p:sp>
      <p:sp>
        <p:nvSpPr>
          <p:cNvPr id="10" name="Shape 6"/>
          <p:cNvSpPr/>
          <p:nvPr/>
        </p:nvSpPr>
        <p:spPr>
          <a:xfrm>
            <a:off x="6313527" y="2739509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7"/>
          <p:cNvSpPr/>
          <p:nvPr/>
        </p:nvSpPr>
        <p:spPr>
          <a:xfrm>
            <a:off x="6497955" y="2819519"/>
            <a:ext cx="11144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1"/>
              </a:lnSpc>
              <a:buNone/>
            </a:pPr>
            <a:r>
              <a:rPr lang="en-US" sz="252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521" dirty="0"/>
          </a:p>
        </p:txBody>
      </p:sp>
      <p:sp>
        <p:nvSpPr>
          <p:cNvPr id="12" name="Text 8"/>
          <p:cNvSpPr/>
          <p:nvPr/>
        </p:nvSpPr>
        <p:spPr>
          <a:xfrm>
            <a:off x="7727752" y="2712839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Request</a:t>
            </a:r>
            <a:endParaRPr lang="en-US" sz="2101" dirty="0"/>
          </a:p>
        </p:txBody>
      </p:sp>
      <p:sp>
        <p:nvSpPr>
          <p:cNvPr id="13" name="Text 9"/>
          <p:cNvSpPr/>
          <p:nvPr/>
        </p:nvSpPr>
        <p:spPr>
          <a:xfrm>
            <a:off x="7727752" y="3174325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sends a request to the weather API with your location.</a:t>
            </a:r>
            <a:endParaRPr lang="en-US" sz="1681" dirty="0"/>
          </a:p>
        </p:txBody>
      </p:sp>
      <p:sp>
        <p:nvSpPr>
          <p:cNvPr id="14" name="Shape 10"/>
          <p:cNvSpPr/>
          <p:nvPr/>
        </p:nvSpPr>
        <p:spPr>
          <a:xfrm>
            <a:off x="6763345" y="4749284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8D4D4"/>
          </a:solidFill>
          <a:ln/>
        </p:spPr>
      </p:sp>
      <p:sp>
        <p:nvSpPr>
          <p:cNvPr id="15" name="Shape 11"/>
          <p:cNvSpPr/>
          <p:nvPr/>
        </p:nvSpPr>
        <p:spPr>
          <a:xfrm>
            <a:off x="6313527" y="4524375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2"/>
          <p:cNvSpPr/>
          <p:nvPr/>
        </p:nvSpPr>
        <p:spPr>
          <a:xfrm>
            <a:off x="6461284" y="4604385"/>
            <a:ext cx="184785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1"/>
              </a:lnSpc>
              <a:buNone/>
            </a:pPr>
            <a:r>
              <a:rPr lang="en-US" sz="252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521" dirty="0"/>
          </a:p>
        </p:txBody>
      </p:sp>
      <p:sp>
        <p:nvSpPr>
          <p:cNvPr id="17" name="Text 13"/>
          <p:cNvSpPr/>
          <p:nvPr/>
        </p:nvSpPr>
        <p:spPr>
          <a:xfrm>
            <a:off x="7727752" y="4497705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Processing</a:t>
            </a:r>
            <a:endParaRPr lang="en-US" sz="2101" dirty="0"/>
          </a:p>
        </p:txBody>
      </p:sp>
      <p:sp>
        <p:nvSpPr>
          <p:cNvPr id="18" name="Text 14"/>
          <p:cNvSpPr/>
          <p:nvPr/>
        </p:nvSpPr>
        <p:spPr>
          <a:xfrm>
            <a:off x="7727752" y="4959191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weather API retrieves relevant weather information for your chosen location.</a:t>
            </a:r>
            <a:endParaRPr lang="en-US" sz="1681" dirty="0"/>
          </a:p>
        </p:txBody>
      </p:sp>
      <p:sp>
        <p:nvSpPr>
          <p:cNvPr id="19" name="Shape 15"/>
          <p:cNvSpPr/>
          <p:nvPr/>
        </p:nvSpPr>
        <p:spPr>
          <a:xfrm>
            <a:off x="6763345" y="6534150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8D4D4"/>
          </a:solidFill>
          <a:ln/>
        </p:spPr>
      </p:sp>
      <p:sp>
        <p:nvSpPr>
          <p:cNvPr id="20" name="Shape 16"/>
          <p:cNvSpPr/>
          <p:nvPr/>
        </p:nvSpPr>
        <p:spPr>
          <a:xfrm>
            <a:off x="6313527" y="6309241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1" name="Text 17"/>
          <p:cNvSpPr/>
          <p:nvPr/>
        </p:nvSpPr>
        <p:spPr>
          <a:xfrm>
            <a:off x="6457712" y="6389251"/>
            <a:ext cx="191810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1"/>
              </a:lnSpc>
              <a:buNone/>
            </a:pPr>
            <a:r>
              <a:rPr lang="en-US" sz="252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521" dirty="0"/>
          </a:p>
        </p:txBody>
      </p:sp>
      <p:sp>
        <p:nvSpPr>
          <p:cNvPr id="22" name="Text 18"/>
          <p:cNvSpPr/>
          <p:nvPr/>
        </p:nvSpPr>
        <p:spPr>
          <a:xfrm>
            <a:off x="7727752" y="6282571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Display</a:t>
            </a:r>
            <a:endParaRPr lang="en-US" sz="2101" dirty="0"/>
          </a:p>
        </p:txBody>
      </p:sp>
      <p:sp>
        <p:nvSpPr>
          <p:cNvPr id="23" name="Text 19"/>
          <p:cNvSpPr/>
          <p:nvPr/>
        </p:nvSpPr>
        <p:spPr>
          <a:xfrm>
            <a:off x="7727752" y="6744057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receives the processed weather data and displays it on your screen.</a:t>
            </a:r>
            <a:endParaRPr lang="en-US" sz="1681" dirty="0"/>
          </a:p>
        </p:txBody>
      </p:sp>
    </p:spTree>
  </p:cSld>
  <p:clrMapOvr>
    <a:masterClrMapping/>
  </p:clrMapOvr>
  <p:transition advTm="300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099" y="2260997"/>
            <a:ext cx="5044083" cy="37074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244" y="1187291"/>
            <a:ext cx="6020633" cy="552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4"/>
              </a:lnSpc>
              <a:buNone/>
            </a:pPr>
            <a:r>
              <a:rPr lang="en-US" sz="348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Weather Conditions</a:t>
            </a:r>
            <a:endParaRPr lang="en-US" sz="3483" dirty="0"/>
          </a:p>
        </p:txBody>
      </p:sp>
      <p:sp>
        <p:nvSpPr>
          <p:cNvPr id="7" name="Text 3"/>
          <p:cNvSpPr/>
          <p:nvPr/>
        </p:nvSpPr>
        <p:spPr>
          <a:xfrm>
            <a:off x="619244" y="2005489"/>
            <a:ext cx="790551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displays a clear and concise summary of current weather conditions.</a:t>
            </a:r>
            <a:endParaRPr lang="en-US" sz="1393" dirty="0"/>
          </a:p>
        </p:txBody>
      </p:sp>
      <p:sp>
        <p:nvSpPr>
          <p:cNvPr id="8" name="Shape 4"/>
          <p:cNvSpPr/>
          <p:nvPr/>
        </p:nvSpPr>
        <p:spPr>
          <a:xfrm>
            <a:off x="619244" y="2686407"/>
            <a:ext cx="398026" cy="3980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772001" y="2752725"/>
            <a:ext cx="92392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090" dirty="0"/>
          </a:p>
        </p:txBody>
      </p:sp>
      <p:sp>
        <p:nvSpPr>
          <p:cNvPr id="10" name="Text 6"/>
          <p:cNvSpPr/>
          <p:nvPr/>
        </p:nvSpPr>
        <p:spPr>
          <a:xfrm>
            <a:off x="1194197" y="2686407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Temperature</a:t>
            </a:r>
            <a:endParaRPr lang="en-US" sz="1741" dirty="0"/>
          </a:p>
        </p:txBody>
      </p:sp>
      <p:sp>
        <p:nvSpPr>
          <p:cNvPr id="11" name="Text 7"/>
          <p:cNvSpPr/>
          <p:nvPr/>
        </p:nvSpPr>
        <p:spPr>
          <a:xfrm>
            <a:off x="1194197" y="3068955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air temperature, measured in Fahrenheit or Celsius.</a:t>
            </a:r>
            <a:endParaRPr lang="en-US" sz="1393" dirty="0"/>
          </a:p>
        </p:txBody>
      </p:sp>
      <p:sp>
        <p:nvSpPr>
          <p:cNvPr id="12" name="Shape 8"/>
          <p:cNvSpPr/>
          <p:nvPr/>
        </p:nvSpPr>
        <p:spPr>
          <a:xfrm>
            <a:off x="619244" y="3727847"/>
            <a:ext cx="398026" cy="3980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741640" y="3794165"/>
            <a:ext cx="153114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090" dirty="0"/>
          </a:p>
        </p:txBody>
      </p:sp>
      <p:sp>
        <p:nvSpPr>
          <p:cNvPr id="14" name="Text 10"/>
          <p:cNvSpPr/>
          <p:nvPr/>
        </p:nvSpPr>
        <p:spPr>
          <a:xfrm>
            <a:off x="1194197" y="3727847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Description</a:t>
            </a:r>
            <a:endParaRPr lang="en-US" sz="1741" dirty="0"/>
          </a:p>
        </p:txBody>
      </p:sp>
      <p:sp>
        <p:nvSpPr>
          <p:cNvPr id="15" name="Text 11"/>
          <p:cNvSpPr/>
          <p:nvPr/>
        </p:nvSpPr>
        <p:spPr>
          <a:xfrm>
            <a:off x="1194197" y="4110395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detailed description of the weather, such as "Sunny," "Partly Cloudy," or "Heavy Rain."</a:t>
            </a:r>
            <a:endParaRPr lang="en-US" sz="1393" dirty="0"/>
          </a:p>
        </p:txBody>
      </p:sp>
      <p:sp>
        <p:nvSpPr>
          <p:cNvPr id="16" name="Shape 12"/>
          <p:cNvSpPr/>
          <p:nvPr/>
        </p:nvSpPr>
        <p:spPr>
          <a:xfrm>
            <a:off x="619244" y="5052298"/>
            <a:ext cx="398026" cy="3980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3"/>
          <p:cNvSpPr/>
          <p:nvPr/>
        </p:nvSpPr>
        <p:spPr>
          <a:xfrm>
            <a:off x="738783" y="5118616"/>
            <a:ext cx="158948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090" dirty="0"/>
          </a:p>
        </p:txBody>
      </p:sp>
      <p:sp>
        <p:nvSpPr>
          <p:cNvPr id="18" name="Text 14"/>
          <p:cNvSpPr/>
          <p:nvPr/>
        </p:nvSpPr>
        <p:spPr>
          <a:xfrm>
            <a:off x="1194197" y="5052298"/>
            <a:ext cx="2779514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Wind Speed and Direction</a:t>
            </a:r>
            <a:endParaRPr lang="en-US" sz="1741" dirty="0"/>
          </a:p>
        </p:txBody>
      </p:sp>
      <p:sp>
        <p:nvSpPr>
          <p:cNvPr id="19" name="Text 15"/>
          <p:cNvSpPr/>
          <p:nvPr/>
        </p:nvSpPr>
        <p:spPr>
          <a:xfrm>
            <a:off x="1194197" y="5434846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wind speed and direction, providing information about the wind's strength and movement.</a:t>
            </a:r>
            <a:endParaRPr lang="en-US" sz="1393" dirty="0"/>
          </a:p>
        </p:txBody>
      </p:sp>
      <p:sp>
        <p:nvSpPr>
          <p:cNvPr id="20" name="Shape 16"/>
          <p:cNvSpPr/>
          <p:nvPr/>
        </p:nvSpPr>
        <p:spPr>
          <a:xfrm>
            <a:off x="619244" y="6376749"/>
            <a:ext cx="398026" cy="3980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17"/>
          <p:cNvSpPr/>
          <p:nvPr/>
        </p:nvSpPr>
        <p:spPr>
          <a:xfrm>
            <a:off x="733544" y="6443067"/>
            <a:ext cx="169307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090" dirty="0"/>
          </a:p>
        </p:txBody>
      </p:sp>
      <p:sp>
        <p:nvSpPr>
          <p:cNvPr id="22" name="Text 18"/>
          <p:cNvSpPr/>
          <p:nvPr/>
        </p:nvSpPr>
        <p:spPr>
          <a:xfrm>
            <a:off x="1194197" y="6376749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Humidity</a:t>
            </a:r>
            <a:endParaRPr lang="en-US" sz="1741" dirty="0"/>
          </a:p>
        </p:txBody>
      </p:sp>
      <p:sp>
        <p:nvSpPr>
          <p:cNvPr id="23" name="Text 19"/>
          <p:cNvSpPr/>
          <p:nvPr/>
        </p:nvSpPr>
        <p:spPr>
          <a:xfrm>
            <a:off x="1194197" y="6759297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level of moisture in the air, indicating how dry or humid it is.</a:t>
            </a:r>
            <a:endParaRPr lang="en-US" sz="1393" dirty="0"/>
          </a:p>
        </p:txBody>
      </p:sp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07344"/>
            <a:ext cx="935462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Additional Weather Information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872621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the current conditions, the app offers valuable additional weather information.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Hourly Forecast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442472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detailed hourly breakdown of weather conditions for the next 24 hours, including temperature, precipitation, and cloud cover.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Daily Forecast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442472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daily forecast for the next several days, offering insights into temperature trends, precipitation chances, and potential weather events.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UV Index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442472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measure of the intensity of ultraviolet radiation from the sun, helping you protect your skin from harmful rays.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advTm="3000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24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 STRUCTURE</a:t>
            </a:r>
            <a:endParaRPr lang="en-US" sz="3402" dirty="0"/>
          </a:p>
        </p:txBody>
      </p:sp>
      <p:sp>
        <p:nvSpPr>
          <p:cNvPr id="5" name="Text 3"/>
          <p:cNvSpPr/>
          <p:nvPr/>
        </p:nvSpPr>
        <p:spPr>
          <a:xfrm>
            <a:off x="2594967" y="1360884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&lt;!DOCTYPE html&gt; </a:t>
            </a:r>
            <a:endParaRPr lang="en-US" sz="1361" dirty="0"/>
          </a:p>
        </p:txBody>
      </p:sp>
      <p:sp>
        <p:nvSpPr>
          <p:cNvPr id="6" name="Text 4"/>
          <p:cNvSpPr/>
          <p:nvPr/>
        </p:nvSpPr>
        <p:spPr>
          <a:xfrm>
            <a:off x="2594967" y="183177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&lt;html&gt; </a:t>
            </a:r>
            <a:endParaRPr lang="en-US" sz="1361" dirty="0"/>
          </a:p>
        </p:txBody>
      </p:sp>
      <p:sp>
        <p:nvSpPr>
          <p:cNvPr id="7" name="Text 5"/>
          <p:cNvSpPr/>
          <p:nvPr/>
        </p:nvSpPr>
        <p:spPr>
          <a:xfrm>
            <a:off x="2594967" y="2302669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&lt;head&gt; &lt;title&gt;Weather App&lt;/title&gt;</a:t>
            </a:r>
            <a:endParaRPr lang="en-US" sz="1361" dirty="0"/>
          </a:p>
        </p:txBody>
      </p:sp>
      <p:sp>
        <p:nvSpPr>
          <p:cNvPr id="8" name="Text 6"/>
          <p:cNvSpPr/>
          <p:nvPr/>
        </p:nvSpPr>
        <p:spPr>
          <a:xfrm>
            <a:off x="2594967" y="277356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&lt;link rel="stylesheet" href="style.css"&gt; </a:t>
            </a:r>
            <a:endParaRPr lang="en-US" sz="1361" dirty="0"/>
          </a:p>
        </p:txBody>
      </p:sp>
      <p:sp>
        <p:nvSpPr>
          <p:cNvPr id="9" name="Text 7"/>
          <p:cNvSpPr/>
          <p:nvPr/>
        </p:nvSpPr>
        <p:spPr>
          <a:xfrm>
            <a:off x="2594967" y="324445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&lt;/head&gt;</a:t>
            </a:r>
            <a:endParaRPr lang="en-US" sz="1361" dirty="0"/>
          </a:p>
        </p:txBody>
      </p:sp>
      <p:sp>
        <p:nvSpPr>
          <p:cNvPr id="10" name="Text 8"/>
          <p:cNvSpPr/>
          <p:nvPr/>
        </p:nvSpPr>
        <p:spPr>
          <a:xfrm>
            <a:off x="2594967" y="371534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&lt;body&gt; &lt;div class="container"&gt;</a:t>
            </a:r>
            <a:endParaRPr lang="en-US" sz="1361" dirty="0"/>
          </a:p>
        </p:txBody>
      </p:sp>
      <p:sp>
        <p:nvSpPr>
          <p:cNvPr id="11" name="Text 9"/>
          <p:cNvSpPr/>
          <p:nvPr/>
        </p:nvSpPr>
        <p:spPr>
          <a:xfrm>
            <a:off x="2594967" y="418623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&lt;input type="text" id="city-input" placeholder="Enter city"&gt; </a:t>
            </a:r>
            <a:endParaRPr lang="en-US" sz="1361" dirty="0"/>
          </a:p>
        </p:txBody>
      </p:sp>
      <p:sp>
        <p:nvSpPr>
          <p:cNvPr id="12" name="Text 10"/>
          <p:cNvSpPr/>
          <p:nvPr/>
        </p:nvSpPr>
        <p:spPr>
          <a:xfrm>
            <a:off x="2594967" y="4657130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&lt;button id="search-btn"&gt;Search&lt;/button&gt;</a:t>
            </a:r>
            <a:endParaRPr lang="en-US" sz="1361" dirty="0"/>
          </a:p>
        </p:txBody>
      </p:sp>
      <p:sp>
        <p:nvSpPr>
          <p:cNvPr id="13" name="Text 11"/>
          <p:cNvSpPr/>
          <p:nvPr/>
        </p:nvSpPr>
        <p:spPr>
          <a:xfrm>
            <a:off x="2594967" y="512802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&lt;div id="weather-data"&gt;</a:t>
            </a:r>
            <a:endParaRPr lang="en-US" sz="1361" dirty="0"/>
          </a:p>
        </p:txBody>
      </p:sp>
      <p:sp>
        <p:nvSpPr>
          <p:cNvPr id="14" name="Text 12"/>
          <p:cNvSpPr/>
          <p:nvPr/>
        </p:nvSpPr>
        <p:spPr>
          <a:xfrm>
            <a:off x="2594967" y="5598914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&lt;/div&gt;</a:t>
            </a:r>
            <a:endParaRPr lang="en-US" sz="1361" dirty="0"/>
          </a:p>
        </p:txBody>
      </p:sp>
      <p:sp>
        <p:nvSpPr>
          <p:cNvPr id="15" name="Text 13"/>
          <p:cNvSpPr/>
          <p:nvPr/>
        </p:nvSpPr>
        <p:spPr>
          <a:xfrm>
            <a:off x="2594967" y="6069806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&lt;/div&gt;</a:t>
            </a:r>
            <a:endParaRPr lang="en-US" sz="1361" dirty="0"/>
          </a:p>
        </p:txBody>
      </p:sp>
      <p:sp>
        <p:nvSpPr>
          <p:cNvPr id="16" name="Text 14"/>
          <p:cNvSpPr/>
          <p:nvPr/>
        </p:nvSpPr>
        <p:spPr>
          <a:xfrm>
            <a:off x="2594967" y="654069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&lt;script src="script.js"&gt;&lt;/script&gt; </a:t>
            </a:r>
            <a:endParaRPr lang="en-US" sz="1361" dirty="0"/>
          </a:p>
        </p:txBody>
      </p:sp>
      <p:sp>
        <p:nvSpPr>
          <p:cNvPr id="17" name="Text 15"/>
          <p:cNvSpPr/>
          <p:nvPr/>
        </p:nvSpPr>
        <p:spPr>
          <a:xfrm>
            <a:off x="2594967" y="701159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&lt;/body&gt;</a:t>
            </a:r>
            <a:endParaRPr lang="en-US" sz="1361" dirty="0"/>
          </a:p>
        </p:txBody>
      </p:sp>
      <p:sp>
        <p:nvSpPr>
          <p:cNvPr id="18" name="Text 16"/>
          <p:cNvSpPr/>
          <p:nvPr/>
        </p:nvSpPr>
        <p:spPr>
          <a:xfrm>
            <a:off x="2594967" y="748248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&lt;/html&gt;</a:t>
            </a:r>
            <a:endParaRPr lang="en-US" sz="1361" dirty="0"/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794" y="1908453"/>
            <a:ext cx="4976693" cy="44126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3423" y="919520"/>
            <a:ext cx="5382816" cy="636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16"/>
              </a:lnSpc>
              <a:buNone/>
            </a:pPr>
            <a:r>
              <a:rPr lang="en-US" sz="401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Features</a:t>
            </a:r>
            <a:endParaRPr lang="en-US" sz="4013" dirty="0"/>
          </a:p>
        </p:txBody>
      </p:sp>
      <p:sp>
        <p:nvSpPr>
          <p:cNvPr id="7" name="Text 3"/>
          <p:cNvSpPr/>
          <p:nvPr/>
        </p:nvSpPr>
        <p:spPr>
          <a:xfrm>
            <a:off x="713423" y="1862257"/>
            <a:ext cx="771715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8"/>
              </a:lnSpc>
              <a:buNone/>
            </a:pPr>
            <a:r>
              <a:rPr lang="en-US" sz="160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aims to personalize your weather experience with useful features.</a:t>
            </a:r>
            <a:endParaRPr lang="en-US" sz="16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3" y="2417683"/>
            <a:ext cx="1019175" cy="16307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8350" y="2621518"/>
            <a:ext cx="2548057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Weather Alerts</a:t>
            </a:r>
            <a:endParaRPr lang="en-US" sz="2006" dirty="0"/>
          </a:p>
        </p:txBody>
      </p:sp>
      <p:sp>
        <p:nvSpPr>
          <p:cNvPr id="10" name="Text 5"/>
          <p:cNvSpPr/>
          <p:nvPr/>
        </p:nvSpPr>
        <p:spPr>
          <a:xfrm>
            <a:off x="2038350" y="3062288"/>
            <a:ext cx="6392228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notifications for severe weather events, such as thunderstorms, heavy rain, or snowstorms.</a:t>
            </a:r>
            <a:endParaRPr lang="en-US" sz="16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23" y="4048482"/>
            <a:ext cx="1019175" cy="16307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38350" y="4252317"/>
            <a:ext cx="2548057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Units</a:t>
            </a:r>
            <a:endParaRPr lang="en-US" sz="2006" dirty="0"/>
          </a:p>
        </p:txBody>
      </p:sp>
      <p:sp>
        <p:nvSpPr>
          <p:cNvPr id="13" name="Text 7"/>
          <p:cNvSpPr/>
          <p:nvPr/>
        </p:nvSpPr>
        <p:spPr>
          <a:xfrm>
            <a:off x="2038350" y="4693087"/>
            <a:ext cx="6392228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your preferred units for temperature (Fahrenheit or Celsius) and wind speed (mph or km/h).</a:t>
            </a:r>
            <a:endParaRPr lang="en-US" sz="160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23" y="5679281"/>
            <a:ext cx="1019175" cy="16307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38350" y="5883116"/>
            <a:ext cx="2548057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Favorite Locations</a:t>
            </a:r>
            <a:endParaRPr lang="en-US" sz="2006" dirty="0"/>
          </a:p>
        </p:txBody>
      </p:sp>
      <p:sp>
        <p:nvSpPr>
          <p:cNvPr id="16" name="Text 9"/>
          <p:cNvSpPr/>
          <p:nvPr/>
        </p:nvSpPr>
        <p:spPr>
          <a:xfrm>
            <a:off x="2038350" y="6323886"/>
            <a:ext cx="6392228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your frequently checked locations for quick and easy access to weather updates.</a:t>
            </a:r>
            <a:endParaRPr lang="en-US" sz="1605" dirty="0"/>
          </a:p>
        </p:txBody>
      </p:sp>
    </p:spTree>
  </p:cSld>
  <p:clrMapOvr>
    <a:masterClrMapping/>
  </p:clrMapOvr>
  <p:transition advTm="30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3011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 STYLING…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19539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/* Basic styling, customize as desired */ 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2868097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.container { 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354080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text-align: center; 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21350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margin: 20px;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}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864037" y="555890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#weather-data { 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864037" y="623161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margin-top: 20px; </a:t>
            </a: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864037" y="690431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}</a:t>
            </a:r>
            <a:endParaRPr lang="en-US" sz="1944" dirty="0"/>
          </a:p>
        </p:txBody>
      </p:sp>
    </p:spTree>
  </p:cSld>
  <p:clrMapOvr>
    <a:masterClrMapping/>
  </p:clrMapOvr>
  <p:transition advTm="3000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7498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Interface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189166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prioritizes a user-friendly and intuitive interface.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2564368"/>
            <a:ext cx="7415927" cy="4915376"/>
          </a:xfrm>
          <a:prstGeom prst="roundRect">
            <a:avLst>
              <a:gd name="adj" fmla="val 75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879277" y="2579608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27353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and Concise Layout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822627" y="2735342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Easy-to-read fonts and colors ensure a smooth user experience.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79277" y="4076224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423195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Maps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4822627" y="4231958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weather conditions across regions, allowing you to explore weather patterns.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79277" y="5967889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093" y="612362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Navigation</a:t>
            </a: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4822627" y="6123623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controls and menus make it easy to access all weather information.</a:t>
            </a:r>
            <a:endParaRPr lang="en-US" sz="1944" dirty="0"/>
          </a:p>
        </p:txBody>
      </p:sp>
    </p:spTree>
  </p:cSld>
  <p:clrMapOvr>
    <a:masterClrMapping/>
  </p:clrMapOvr>
  <p:transition advTm="3000"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695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2024-08-15T13:29:49Z</dcterms:created>
  <dcterms:modified xsi:type="dcterms:W3CDTF">2024-08-15T13:37:49Z</dcterms:modified>
</cp:coreProperties>
</file>